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ed05c12e4c8fd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ed05c12e4c8fd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1cee5a3ecdb188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1cee5a3ecdb18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1cee5a3ecdb188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1cee5a3ecdb188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1cee5a3ecdb188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1cee5a3ecdb188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1cee5a3ecdb188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1cee5a3ecdb188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1cee5a3ecdb188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1cee5a3ecdb188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Hvad taler vi om?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Morten M</a:t>
            </a:r>
            <a:r>
              <a:rPr lang="da"/>
              <a:t>isfeldt: “Hvad taler vi om når vi taler om it i matematikundervisningen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Hvad er digitale værktøjer?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It’s tre formål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378448" y="4347769"/>
            <a:ext cx="15576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It som værktøj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3342591" y="4347775"/>
            <a:ext cx="18255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It som medie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5989539" y="4309525"/>
            <a:ext cx="29139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It som undervisningsteknologi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24" y="1843024"/>
            <a:ext cx="1078100" cy="10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474" y="2802948"/>
            <a:ext cx="1798574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262" y="3160104"/>
            <a:ext cx="1557600" cy="81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86" y="3835671"/>
            <a:ext cx="1457151" cy="3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2924" y="3019775"/>
            <a:ext cx="1799771" cy="8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2925" y="2169975"/>
            <a:ext cx="1457118" cy="3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02323" y="2136361"/>
            <a:ext cx="1825500" cy="18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>
            <p:ph type="title"/>
          </p:nvPr>
        </p:nvSpPr>
        <p:spPr>
          <a:xfrm>
            <a:off x="298836" y="202341"/>
            <a:ext cx="4587000" cy="19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Digitale værktøjer</a:t>
            </a:r>
            <a:endParaRPr/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798" y="2390702"/>
            <a:ext cx="1574400" cy="1555500"/>
          </a:xfrm>
          <a:prstGeom prst="decagon">
            <a:avLst>
              <a:gd fmla="val 105146" name="vf"/>
            </a:avLst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386" y="2650371"/>
            <a:ext cx="1927126" cy="1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5"/>
          <p:cNvSpPr/>
          <p:nvPr/>
        </p:nvSpPr>
        <p:spPr>
          <a:xfrm>
            <a:off x="2351648" y="2894250"/>
            <a:ext cx="990000" cy="54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5364350" y="2894250"/>
            <a:ext cx="1230600" cy="54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5595" y="2248835"/>
            <a:ext cx="1443901" cy="183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Faldgruber</a:t>
            </a:r>
            <a:endParaRPr/>
          </a:p>
        </p:txBody>
      </p:sp>
      <p:pic>
        <p:nvPicPr>
          <p:cNvPr id="166" name="Google Shape;1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643" y="1793025"/>
            <a:ext cx="2237500" cy="223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5792" y="1191640"/>
            <a:ext cx="4433950" cy="235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Hvordan ser du de digitale værktøjer?</a:t>
            </a:r>
            <a:endParaRPr/>
          </a:p>
        </p:txBody>
      </p:sp>
      <p:sp>
        <p:nvSpPr>
          <p:cNvPr id="173" name="Google Shape;173;p17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Middel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Teknikken driller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Det er da også meget </a:t>
            </a:r>
            <a:r>
              <a:rPr lang="da"/>
              <a:t>nemmere som vi plejer!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Det har vi ikke tid til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da"/>
              <a:t>Jeg ved ikke nok om programmerne</a:t>
            </a:r>
            <a:endParaRPr/>
          </a:p>
        </p:txBody>
      </p:sp>
      <p:sp>
        <p:nvSpPr>
          <p:cNvPr id="174" name="Google Shape;174;p17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Mål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Teknikken driller,   men det er et vilkår som så meget andet.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Vi skal skabe en </a:t>
            </a:r>
            <a:r>
              <a:rPr lang="da"/>
              <a:t>matematikundervisning der afspejler samfundet.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Fælles mål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Diskussionsoplæg i teamet</a:t>
            </a:r>
            <a:endParaRPr/>
          </a:p>
        </p:txBody>
      </p:sp>
      <p:sp>
        <p:nvSpPr>
          <p:cNvPr id="180" name="Google Shape;180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-Hvilke digitale værktøjer har vi?</a:t>
            </a:r>
            <a:endParaRPr sz="2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-Hvilke digitale medier bruges i matematikundervisningen?</a:t>
            </a:r>
            <a:endParaRPr sz="2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-Hvilke digitale læremidler har vi på skolen?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Gruppearbejde i årgangsteams </a:t>
            </a:r>
            <a:endParaRPr/>
          </a:p>
        </p:txBody>
      </p:sp>
      <p:sp>
        <p:nvSpPr>
          <p:cNvPr id="186" name="Google Shape;186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Tænk nu på de digitale værktøjer: 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-Er der emner vi ikke længere behøver at undervise i, fordi vi har disse værktøjer?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-Skal de digitale værktøjer bruges altid, nogle gange eller aldrig i matematikundervisningen?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-Hvilke ændringer ser du der sker med matematikundervisningen i kraft af de digitale værktøjer</a:t>
            </a: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